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25"/>
  </p:notesMasterIdLst>
  <p:sldIdLst>
    <p:sldId id="281" r:id="rId2"/>
    <p:sldId id="325" r:id="rId3"/>
    <p:sldId id="326" r:id="rId4"/>
    <p:sldId id="327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04" r:id="rId20"/>
    <p:sldId id="305" r:id="rId21"/>
    <p:sldId id="306" r:id="rId22"/>
    <p:sldId id="323" r:id="rId23"/>
    <p:sldId id="30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03C"/>
    <a:srgbClr val="FF2600"/>
    <a:srgbClr val="FF9300"/>
    <a:srgbClr val="000000"/>
    <a:srgbClr val="A8B9BB"/>
    <a:srgbClr val="CC66FF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088B7-EDEA-4BA7-BBD4-D7DBD3E74BF9}" v="55" dt="2019-02-11T15:07:1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2275"/>
  </p:normalViewPr>
  <p:slideViewPr>
    <p:cSldViewPr>
      <p:cViewPr varScale="1">
        <p:scale>
          <a:sx n="146" d="100"/>
          <a:sy n="146" d="100"/>
        </p:scale>
        <p:origin x="1206" y="120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2E524056-58B1-4043-93AC-466A73A8C135}"/>
  </pc:docChgLst>
  <pc:docChgLst>
    <pc:chgData name="Say,Benjamin" userId="12accc6f-d5d5-4773-a929-5f4f5530135e" providerId="ADAL" clId="{11B088B7-EDEA-4BA7-BBD4-D7DBD3E74BF9}"/>
    <pc:docChg chg="undo custSel addSld delSld modSld modMainMaster">
      <pc:chgData name="Say,Benjamin" userId="12accc6f-d5d5-4773-a929-5f4f5530135e" providerId="ADAL" clId="{11B088B7-EDEA-4BA7-BBD4-D7DBD3E74BF9}" dt="2019-02-11T15:09:03.076" v="617" actId="478"/>
      <pc:docMkLst>
        <pc:docMk/>
      </pc:docMkLst>
      <pc:sldChg chg="delSp modSp">
        <pc:chgData name="Say,Benjamin" userId="12accc6f-d5d5-4773-a929-5f4f5530135e" providerId="ADAL" clId="{11B088B7-EDEA-4BA7-BBD4-D7DBD3E74BF9}" dt="2019-02-11T14:48:26.985" v="22" actId="478"/>
        <pc:sldMkLst>
          <pc:docMk/>
          <pc:sldMk cId="0" sldId="281"/>
        </pc:sldMkLst>
        <pc:spChg chg="del">
          <ac:chgData name="Say,Benjamin" userId="12accc6f-d5d5-4773-a929-5f4f5530135e" providerId="ADAL" clId="{11B088B7-EDEA-4BA7-BBD4-D7DBD3E74BF9}" dt="2019-02-11T14:48:01.510" v="5" actId="478"/>
          <ac:spMkLst>
            <pc:docMk/>
            <pc:sldMk cId="0" sldId="281"/>
            <ac:spMk id="15366" creationId="{00000000-0000-0000-0000-000000000000}"/>
          </ac:spMkLst>
        </pc:spChg>
        <pc:spChg chg="del mod">
          <ac:chgData name="Say,Benjamin" userId="12accc6f-d5d5-4773-a929-5f4f5530135e" providerId="ADAL" clId="{11B088B7-EDEA-4BA7-BBD4-D7DBD3E74BF9}" dt="2019-02-11T14:48:26.985" v="22" actId="478"/>
          <ac:spMkLst>
            <pc:docMk/>
            <pc:sldMk cId="0" sldId="281"/>
            <ac:spMk id="15367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8.365" v="21" actId="20577"/>
          <ac:spMkLst>
            <pc:docMk/>
            <pc:sldMk cId="0" sldId="281"/>
            <ac:spMk id="60418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0" sldId="281"/>
            <ac:spMk id="60422" creationId="{00000000-0000-0000-0000-000000000000}"/>
          </ac:spMkLst>
        </pc:spChg>
      </pc:sldChg>
      <pc:sldChg chg="delSp modSp del">
        <pc:chgData name="Say,Benjamin" userId="12accc6f-d5d5-4773-a929-5f4f5530135e" providerId="ADAL" clId="{11B088B7-EDEA-4BA7-BBD4-D7DBD3E74BF9}" dt="2019-02-11T14:50:38.060" v="113" actId="2696"/>
        <pc:sldMkLst>
          <pc:docMk/>
          <pc:sldMk cId="335170543" sldId="296"/>
        </pc:sldMkLst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335170543" sldId="296"/>
            <ac:spMk id="2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335170543" sldId="296"/>
            <ac:spMk id="11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0:19.145" v="111" actId="478"/>
          <ac:spMkLst>
            <pc:docMk/>
            <pc:sldMk cId="335170543" sldId="296"/>
            <ac:spMk id="2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0:17.578" v="110" actId="478"/>
          <ac:spMkLst>
            <pc:docMk/>
            <pc:sldMk cId="335170543" sldId="296"/>
            <ac:spMk id="24" creationId="{00000000-0000-0000-0000-000000000000}"/>
          </ac:spMkLst>
        </pc:spChg>
        <pc:spChg chg="del mod">
          <ac:chgData name="Say,Benjamin" userId="12accc6f-d5d5-4773-a929-5f4f5530135e" providerId="ADAL" clId="{11B088B7-EDEA-4BA7-BBD4-D7DBD3E74BF9}" dt="2019-02-11T14:50:06.463" v="108" actId="478"/>
          <ac:spMkLst>
            <pc:docMk/>
            <pc:sldMk cId="335170543" sldId="296"/>
            <ac:spMk id="25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335170543" sldId="296"/>
            <ac:spMk id="306178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0:25.418" v="112" actId="1076"/>
          <ac:spMkLst>
            <pc:docMk/>
            <pc:sldMk cId="335170543" sldId="296"/>
            <ac:spMk id="306183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0:11.658" v="109" actId="1076"/>
          <ac:spMkLst>
            <pc:docMk/>
            <pc:sldMk cId="335170543" sldId="296"/>
            <ac:spMk id="306184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335170543" sldId="296"/>
            <ac:spMk id="306185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4:50:11.658" v="109" actId="1076"/>
          <ac:picMkLst>
            <pc:docMk/>
            <pc:sldMk cId="335170543" sldId="296"/>
            <ac:picMk id="306182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50:58.074" v="115" actId="478"/>
        <pc:sldMkLst>
          <pc:docMk/>
          <pc:sldMk cId="1883265830" sldId="297"/>
        </pc:sldMkLst>
        <pc:spChg chg="del">
          <ac:chgData name="Say,Benjamin" userId="12accc6f-d5d5-4773-a929-5f4f5530135e" providerId="ADAL" clId="{11B088B7-EDEA-4BA7-BBD4-D7DBD3E74BF9}" dt="2019-02-11T14:50:58.074" v="115" actId="478"/>
          <ac:spMkLst>
            <pc:docMk/>
            <pc:sldMk cId="1883265830" sldId="297"/>
            <ac:spMk id="18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0:58.074" v="115" actId="478"/>
          <ac:spMkLst>
            <pc:docMk/>
            <pc:sldMk cId="1883265830" sldId="297"/>
            <ac:spMk id="19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0:58.074" v="115" actId="478"/>
          <ac:spMkLst>
            <pc:docMk/>
            <pc:sldMk cId="1883265830" sldId="297"/>
            <ac:spMk id="20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883265830" sldId="297"/>
            <ac:spMk id="309250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0:52.892" v="114" actId="207"/>
          <ac:spMkLst>
            <pc:docMk/>
            <pc:sldMk cId="1883265830" sldId="297"/>
            <ac:spMk id="309253" creationId="{00000000-0000-0000-0000-000000000000}"/>
          </ac:spMkLst>
        </pc:spChg>
        <pc:grpChg chg="mod">
          <ac:chgData name="Say,Benjamin" userId="12accc6f-d5d5-4773-a929-5f4f5530135e" providerId="ADAL" clId="{11B088B7-EDEA-4BA7-BBD4-D7DBD3E74BF9}" dt="2019-02-11T14:50:52.892" v="114" actId="207"/>
          <ac:grpSpMkLst>
            <pc:docMk/>
            <pc:sldMk cId="1883265830" sldId="297"/>
            <ac:grpSpMk id="3" creationId="{00000000-0000-0000-0000-000000000000}"/>
          </ac:grpSpMkLst>
        </pc:grpChg>
        <pc:grpChg chg="mod">
          <ac:chgData name="Say,Benjamin" userId="12accc6f-d5d5-4773-a929-5f4f5530135e" providerId="ADAL" clId="{11B088B7-EDEA-4BA7-BBD4-D7DBD3E74BF9}" dt="2019-02-11T14:50:52.892" v="114" actId="207"/>
          <ac:grpSpMkLst>
            <pc:docMk/>
            <pc:sldMk cId="1883265830" sldId="297"/>
            <ac:grpSpMk id="4" creationId="{00000000-0000-0000-0000-000000000000}"/>
          </ac:grpSpMkLst>
        </pc:grpChg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1883265830" sldId="297"/>
            <ac:picMk id="16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51:33.591" v="120" actId="478"/>
        <pc:sldMkLst>
          <pc:docMk/>
          <pc:sldMk cId="1640256883" sldId="298"/>
        </pc:sldMkLst>
        <pc:spChg chg="del">
          <ac:chgData name="Say,Benjamin" userId="12accc6f-d5d5-4773-a929-5f4f5530135e" providerId="ADAL" clId="{11B088B7-EDEA-4BA7-BBD4-D7DBD3E74BF9}" dt="2019-02-11T14:51:33.591" v="120" actId="478"/>
          <ac:spMkLst>
            <pc:docMk/>
            <pc:sldMk cId="1640256883" sldId="298"/>
            <ac:spMk id="2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1:33.591" v="120" actId="478"/>
          <ac:spMkLst>
            <pc:docMk/>
            <pc:sldMk cId="1640256883" sldId="298"/>
            <ac:spMk id="2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1:31.041" v="119" actId="478"/>
          <ac:spMkLst>
            <pc:docMk/>
            <pc:sldMk cId="1640256883" sldId="298"/>
            <ac:spMk id="25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11.972" v="116" actId="207"/>
          <ac:spMkLst>
            <pc:docMk/>
            <pc:sldMk cId="1640256883" sldId="298"/>
            <ac:spMk id="312324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640256883" sldId="298"/>
            <ac:spMk id="312332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25.059" v="118" actId="207"/>
          <ac:spMkLst>
            <pc:docMk/>
            <pc:sldMk cId="1640256883" sldId="298"/>
            <ac:spMk id="312333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20.797" v="117" actId="207"/>
          <ac:spMkLst>
            <pc:docMk/>
            <pc:sldMk cId="1640256883" sldId="298"/>
            <ac:spMk id="312335" creationId="{00000000-0000-0000-0000-000000000000}"/>
          </ac:spMkLst>
        </pc:spChg>
        <pc:grpChg chg="mod">
          <ac:chgData name="Say,Benjamin" userId="12accc6f-d5d5-4773-a929-5f4f5530135e" providerId="ADAL" clId="{11B088B7-EDEA-4BA7-BBD4-D7DBD3E74BF9}" dt="2019-02-11T14:51:11.972" v="116" actId="207"/>
          <ac:grpSpMkLst>
            <pc:docMk/>
            <pc:sldMk cId="1640256883" sldId="298"/>
            <ac:grpSpMk id="2" creationId="{00000000-0000-0000-0000-000000000000}"/>
          </ac:grpSpMkLst>
        </pc:grpChg>
        <pc:grpChg chg="mod">
          <ac:chgData name="Say,Benjamin" userId="12accc6f-d5d5-4773-a929-5f4f5530135e" providerId="ADAL" clId="{11B088B7-EDEA-4BA7-BBD4-D7DBD3E74BF9}" dt="2019-02-11T14:51:11.972" v="116" actId="207"/>
          <ac:grpSpMkLst>
            <pc:docMk/>
            <pc:sldMk cId="1640256883" sldId="298"/>
            <ac:grpSpMk id="4" creationId="{00000000-0000-0000-0000-000000000000}"/>
          </ac:grpSpMkLst>
        </pc:grpChg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1640256883" sldId="298"/>
            <ac:picMk id="19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52:05.233" v="122" actId="478"/>
        <pc:sldMkLst>
          <pc:docMk/>
          <pc:sldMk cId="808364853" sldId="299"/>
        </pc:sldMkLst>
        <pc:spChg chg="del">
          <ac:chgData name="Say,Benjamin" userId="12accc6f-d5d5-4773-a929-5f4f5530135e" providerId="ADAL" clId="{11B088B7-EDEA-4BA7-BBD4-D7DBD3E74BF9}" dt="2019-02-11T14:52:05.233" v="122" actId="478"/>
          <ac:spMkLst>
            <pc:docMk/>
            <pc:sldMk cId="808364853" sldId="299"/>
            <ac:spMk id="17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05.233" v="122" actId="478"/>
          <ac:spMkLst>
            <pc:docMk/>
            <pc:sldMk cId="808364853" sldId="299"/>
            <ac:spMk id="18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05.233" v="122" actId="478"/>
          <ac:spMkLst>
            <pc:docMk/>
            <pc:sldMk cId="808364853" sldId="299"/>
            <ac:spMk id="19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808364853" sldId="299"/>
            <ac:spMk id="313346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40.301" v="121" actId="207"/>
          <ac:spMkLst>
            <pc:docMk/>
            <pc:sldMk cId="808364853" sldId="299"/>
            <ac:spMk id="313347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40.301" v="121" actId="207"/>
          <ac:spMkLst>
            <pc:docMk/>
            <pc:sldMk cId="808364853" sldId="299"/>
            <ac:spMk id="313348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40.301" v="121" actId="207"/>
          <ac:spMkLst>
            <pc:docMk/>
            <pc:sldMk cId="808364853" sldId="299"/>
            <ac:spMk id="313349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808364853" sldId="299"/>
            <ac:spMk id="313351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808364853" sldId="299"/>
            <ac:spMk id="313352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1:40.301" v="121" actId="207"/>
          <ac:spMkLst>
            <pc:docMk/>
            <pc:sldMk cId="808364853" sldId="299"/>
            <ac:spMk id="313353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808364853" sldId="299"/>
            <ac:spMk id="313354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808364853" sldId="299"/>
            <ac:picMk id="15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52:23.663" v="133" actId="20577"/>
        <pc:sldMkLst>
          <pc:docMk/>
          <pc:sldMk cId="1667082369" sldId="300"/>
        </pc:sldMkLst>
        <pc:spChg chg="del">
          <ac:chgData name="Say,Benjamin" userId="12accc6f-d5d5-4773-a929-5f4f5530135e" providerId="ADAL" clId="{11B088B7-EDEA-4BA7-BBD4-D7DBD3E74BF9}" dt="2019-02-11T14:52:17.550" v="123" actId="478"/>
          <ac:spMkLst>
            <pc:docMk/>
            <pc:sldMk cId="1667082369" sldId="300"/>
            <ac:spMk id="10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17.550" v="123" actId="478"/>
          <ac:spMkLst>
            <pc:docMk/>
            <pc:sldMk cId="1667082369" sldId="300"/>
            <ac:spMk id="11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17.550" v="123" actId="478"/>
          <ac:spMkLst>
            <pc:docMk/>
            <pc:sldMk cId="1667082369" sldId="300"/>
            <ac:spMk id="12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2:23.663" v="133" actId="20577"/>
          <ac:spMkLst>
            <pc:docMk/>
            <pc:sldMk cId="1667082369" sldId="300"/>
            <ac:spMk id="314371" creationId="{00000000-0000-0000-0000-000000000000}"/>
          </ac:spMkLst>
        </pc:spChg>
      </pc:sldChg>
      <pc:sldChg chg="delSp modSp">
        <pc:chgData name="Say,Benjamin" userId="12accc6f-d5d5-4773-a929-5f4f5530135e" providerId="ADAL" clId="{11B088B7-EDEA-4BA7-BBD4-D7DBD3E74BF9}" dt="2019-02-11T14:52:36.678" v="135" actId="478"/>
        <pc:sldMkLst>
          <pc:docMk/>
          <pc:sldMk cId="1010884312" sldId="301"/>
        </pc:sldMkLst>
        <pc:spChg chg="del">
          <ac:chgData name="Say,Benjamin" userId="12accc6f-d5d5-4773-a929-5f4f5530135e" providerId="ADAL" clId="{11B088B7-EDEA-4BA7-BBD4-D7DBD3E74BF9}" dt="2019-02-11T14:52:36.678" v="135" actId="478"/>
          <ac:spMkLst>
            <pc:docMk/>
            <pc:sldMk cId="1010884312" sldId="301"/>
            <ac:spMk id="7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36.678" v="135" actId="478"/>
          <ac:spMkLst>
            <pc:docMk/>
            <pc:sldMk cId="1010884312" sldId="301"/>
            <ac:spMk id="8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2:36.678" v="135" actId="478"/>
          <ac:spMkLst>
            <pc:docMk/>
            <pc:sldMk cId="1010884312" sldId="301"/>
            <ac:spMk id="9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2:31.884" v="134" actId="1076"/>
          <ac:spMkLst>
            <pc:docMk/>
            <pc:sldMk cId="1010884312" sldId="301"/>
            <ac:spMk id="316418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010884312" sldId="301"/>
            <ac:spMk id="316419" creationId="{00000000-0000-0000-0000-000000000000}"/>
          </ac:spMkLst>
        </pc:spChg>
      </pc:sldChg>
      <pc:sldChg chg="delSp modSp">
        <pc:chgData name="Say,Benjamin" userId="12accc6f-d5d5-4773-a929-5f4f5530135e" providerId="ADAL" clId="{11B088B7-EDEA-4BA7-BBD4-D7DBD3E74BF9}" dt="2019-02-11T14:53:07.157" v="141" actId="478"/>
        <pc:sldMkLst>
          <pc:docMk/>
          <pc:sldMk cId="1007398246" sldId="302"/>
        </pc:sldMkLst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007398246" sldId="302"/>
            <ac:spMk id="2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3:07.157" v="141" actId="478"/>
          <ac:spMkLst>
            <pc:docMk/>
            <pc:sldMk cId="1007398246" sldId="302"/>
            <ac:spMk id="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3:05.208" v="140" actId="478"/>
          <ac:spMkLst>
            <pc:docMk/>
            <pc:sldMk cId="1007398246" sldId="302"/>
            <ac:spMk id="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3:07.157" v="141" actId="478"/>
          <ac:spMkLst>
            <pc:docMk/>
            <pc:sldMk cId="1007398246" sldId="302"/>
            <ac:spMk id="5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007398246" sldId="302"/>
            <ac:spMk id="7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2:59.801" v="139" actId="20577"/>
          <ac:spMkLst>
            <pc:docMk/>
            <pc:sldMk cId="1007398246" sldId="302"/>
            <ac:spMk id="8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1007398246" sldId="302"/>
            <ac:picMk id="6" creationId="{00000000-0000-0000-0000-000000000000}"/>
          </ac:picMkLst>
        </pc:picChg>
      </pc:sldChg>
      <pc:sldChg chg="delSp modSp modAnim">
        <pc:chgData name="Say,Benjamin" userId="12accc6f-d5d5-4773-a929-5f4f5530135e" providerId="ADAL" clId="{11B088B7-EDEA-4BA7-BBD4-D7DBD3E74BF9}" dt="2019-02-11T14:53:41.309" v="157" actId="20577"/>
        <pc:sldMkLst>
          <pc:docMk/>
          <pc:sldMk cId="581247574" sldId="303"/>
        </pc:sldMkLst>
        <pc:spChg chg="del">
          <ac:chgData name="Say,Benjamin" userId="12accc6f-d5d5-4773-a929-5f4f5530135e" providerId="ADAL" clId="{11B088B7-EDEA-4BA7-BBD4-D7DBD3E74BF9}" dt="2019-02-11T14:53:29.963" v="155" actId="478"/>
          <ac:spMkLst>
            <pc:docMk/>
            <pc:sldMk cId="581247574" sldId="303"/>
            <ac:spMk id="7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3:29.963" v="155" actId="478"/>
          <ac:spMkLst>
            <pc:docMk/>
            <pc:sldMk cId="581247574" sldId="303"/>
            <ac:spMk id="8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53:29.963" v="155" actId="478"/>
          <ac:spMkLst>
            <pc:docMk/>
            <pc:sldMk cId="581247574" sldId="303"/>
            <ac:spMk id="9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3:41.309" v="157" actId="20577"/>
          <ac:spMkLst>
            <pc:docMk/>
            <pc:sldMk cId="581247574" sldId="303"/>
            <ac:spMk id="305155" creationId="{00000000-0000-0000-0000-000000000000}"/>
          </ac:spMkLst>
        </pc:spChg>
      </pc:sldChg>
      <pc:sldChg chg="modSp">
        <pc:chgData name="Say,Benjamin" userId="12accc6f-d5d5-4773-a929-5f4f5530135e" providerId="ADAL" clId="{11B088B7-EDEA-4BA7-BBD4-D7DBD3E74BF9}" dt="2019-02-11T14:53:53.991" v="159" actId="1076"/>
        <pc:sldMkLst>
          <pc:docMk/>
          <pc:sldMk cId="917730182" sldId="304"/>
        </pc:sldMkLst>
        <pc:spChg chg="mod">
          <ac:chgData name="Say,Benjamin" userId="12accc6f-d5d5-4773-a929-5f4f5530135e" providerId="ADAL" clId="{11B088B7-EDEA-4BA7-BBD4-D7DBD3E74BF9}" dt="2019-02-11T14:53:51.161" v="158" actId="1076"/>
          <ac:spMkLst>
            <pc:docMk/>
            <pc:sldMk cId="917730182" sldId="304"/>
            <ac:spMk id="318467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53:53.991" v="159" actId="1076"/>
          <ac:spMkLst>
            <pc:docMk/>
            <pc:sldMk cId="917730182" sldId="304"/>
            <ac:spMk id="318468" creationId="{00000000-0000-0000-0000-000000000000}"/>
          </ac:spMkLst>
        </pc:spChg>
      </pc:sldChg>
      <pc:sldChg chg="modSp">
        <pc:chgData name="Say,Benjamin" userId="12accc6f-d5d5-4773-a929-5f4f5530135e" providerId="ADAL" clId="{11B088B7-EDEA-4BA7-BBD4-D7DBD3E74BF9}" dt="2019-02-11T14:48:10.796" v="7"/>
        <pc:sldMkLst>
          <pc:docMk/>
          <pc:sldMk cId="95415113" sldId="306"/>
        </pc:sldMkLst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95415113" sldId="306"/>
            <ac:picMk id="9" creationId="{00000000-0000-0000-0000-000000000000}"/>
          </ac:picMkLst>
        </pc:picChg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95415113" sldId="306"/>
            <ac:picMk id="10" creationId="{00000000-0000-0000-0000-000000000000}"/>
          </ac:picMkLst>
        </pc:picChg>
      </pc:sldChg>
      <pc:sldChg chg="modSp del">
        <pc:chgData name="Say,Benjamin" userId="12accc6f-d5d5-4773-a929-5f4f5530135e" providerId="ADAL" clId="{11B088B7-EDEA-4BA7-BBD4-D7DBD3E74BF9}" dt="2019-02-11T15:08:48.536" v="605" actId="2696"/>
        <pc:sldMkLst>
          <pc:docMk/>
          <pc:sldMk cId="1619003529" sldId="307"/>
        </pc:sldMkLst>
        <pc:picChg chg="mod">
          <ac:chgData name="Say,Benjamin" userId="12accc6f-d5d5-4773-a929-5f4f5530135e" providerId="ADAL" clId="{11B088B7-EDEA-4BA7-BBD4-D7DBD3E74BF9}" dt="2019-02-11T14:48:10.796" v="7"/>
          <ac:picMkLst>
            <pc:docMk/>
            <pc:sldMk cId="1619003529" sldId="307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5:09:03.076" v="617" actId="478"/>
        <pc:sldMkLst>
          <pc:docMk/>
          <pc:sldMk cId="1974504413" sldId="308"/>
        </pc:sldMkLst>
        <pc:spChg chg="mod">
          <ac:chgData name="Say,Benjamin" userId="12accc6f-d5d5-4773-a929-5f4f5530135e" providerId="ADAL" clId="{11B088B7-EDEA-4BA7-BBD4-D7DBD3E74BF9}" dt="2019-02-11T15:08:56.785" v="615" actId="20577"/>
          <ac:spMkLst>
            <pc:docMk/>
            <pc:sldMk cId="1974504413" sldId="308"/>
            <ac:spMk id="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5:09:03.076" v="617" actId="478"/>
          <ac:spMkLst>
            <pc:docMk/>
            <pc:sldMk cId="1974504413" sldId="308"/>
            <ac:spMk id="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5:09:03.076" v="617" actId="478"/>
          <ac:spMkLst>
            <pc:docMk/>
            <pc:sldMk cId="1974504413" sldId="308"/>
            <ac:spMk id="5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5:09:03.076" v="617" actId="478"/>
          <ac:spMkLst>
            <pc:docMk/>
            <pc:sldMk cId="1974504413" sldId="308"/>
            <ac:spMk id="6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5:09:00.137" v="616" actId="1076"/>
          <ac:picMkLst>
            <pc:docMk/>
            <pc:sldMk cId="1974504413" sldId="308"/>
            <ac:picMk id="7" creationId="{00000000-0000-0000-0000-000000000000}"/>
          </ac:picMkLst>
        </pc:picChg>
      </pc:sldChg>
      <pc:sldChg chg="modSp">
        <pc:chgData name="Say,Benjamin" userId="12accc6f-d5d5-4773-a929-5f4f5530135e" providerId="ADAL" clId="{11B088B7-EDEA-4BA7-BBD4-D7DBD3E74BF9}" dt="2019-02-11T15:08:32.752" v="604" actId="1076"/>
        <pc:sldMkLst>
          <pc:docMk/>
          <pc:sldMk cId="1994108975" sldId="323"/>
        </pc:sldMkLst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k cId="1994108975" sldId="323"/>
            <ac:spMk id="8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5:08:32.752" v="604" actId="1076"/>
          <ac:picMkLst>
            <pc:docMk/>
            <pc:sldMk cId="1994108975" sldId="323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49:25.161" v="100" actId="478"/>
        <pc:sldMkLst>
          <pc:docMk/>
          <pc:sldMk cId="1529781134" sldId="325"/>
        </pc:sldMkLst>
        <pc:spChg chg="mod">
          <ac:chgData name="Say,Benjamin" userId="12accc6f-d5d5-4773-a929-5f4f5530135e" providerId="ADAL" clId="{11B088B7-EDEA-4BA7-BBD4-D7DBD3E74BF9}" dt="2019-02-11T14:48:49.044" v="87" actId="20577"/>
          <ac:spMkLst>
            <pc:docMk/>
            <pc:sldMk cId="1529781134" sldId="325"/>
            <ac:spMk id="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5.161" v="100" actId="478"/>
          <ac:spMkLst>
            <pc:docMk/>
            <pc:sldMk cId="1529781134" sldId="325"/>
            <ac:spMk id="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5.161" v="100" actId="478"/>
          <ac:spMkLst>
            <pc:docMk/>
            <pc:sldMk cId="1529781134" sldId="325"/>
            <ac:spMk id="5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5.161" v="100" actId="478"/>
          <ac:spMkLst>
            <pc:docMk/>
            <pc:sldMk cId="1529781134" sldId="325"/>
            <ac:spMk id="6" creationId="{00000000-0000-0000-0000-000000000000}"/>
          </ac:spMkLst>
        </pc:spChg>
      </pc:sldChg>
      <pc:sldChg chg="delSp modSp">
        <pc:chgData name="Say,Benjamin" userId="12accc6f-d5d5-4773-a929-5f4f5530135e" providerId="ADAL" clId="{11B088B7-EDEA-4BA7-BBD4-D7DBD3E74BF9}" dt="2019-02-11T14:49:20.569" v="99" actId="478"/>
        <pc:sldMkLst>
          <pc:docMk/>
          <pc:sldMk cId="191971396" sldId="326"/>
        </pc:sldMkLst>
        <pc:spChg chg="mod">
          <ac:chgData name="Say,Benjamin" userId="12accc6f-d5d5-4773-a929-5f4f5530135e" providerId="ADAL" clId="{11B088B7-EDEA-4BA7-BBD4-D7DBD3E74BF9}" dt="2019-02-11T14:48:56.468" v="88" actId="1076"/>
          <ac:spMkLst>
            <pc:docMk/>
            <pc:sldMk cId="191971396" sldId="326"/>
            <ac:spMk id="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0.569" v="99" actId="478"/>
          <ac:spMkLst>
            <pc:docMk/>
            <pc:sldMk cId="191971396" sldId="326"/>
            <ac:spMk id="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0.569" v="99" actId="478"/>
          <ac:spMkLst>
            <pc:docMk/>
            <pc:sldMk cId="191971396" sldId="326"/>
            <ac:spMk id="5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20.569" v="99" actId="478"/>
          <ac:spMkLst>
            <pc:docMk/>
            <pc:sldMk cId="191971396" sldId="326"/>
            <ac:spMk id="6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9:13.896" v="95" actId="20577"/>
          <ac:spMkLst>
            <pc:docMk/>
            <pc:sldMk cId="191971396" sldId="326"/>
            <ac:spMk id="8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9:17.195" v="98" actId="20577"/>
          <ac:spMkLst>
            <pc:docMk/>
            <pc:sldMk cId="191971396" sldId="326"/>
            <ac:spMk id="14" creationId="{00000000-0000-0000-0000-000000000000}"/>
          </ac:spMkLst>
        </pc:spChg>
        <pc:picChg chg="mod">
          <ac:chgData name="Say,Benjamin" userId="12accc6f-d5d5-4773-a929-5f4f5530135e" providerId="ADAL" clId="{11B088B7-EDEA-4BA7-BBD4-D7DBD3E74BF9}" dt="2019-02-11T14:49:01.710" v="89" actId="1076"/>
          <ac:picMkLst>
            <pc:docMk/>
            <pc:sldMk cId="191971396" sldId="326"/>
            <ac:picMk id="7" creationId="{00000000-0000-0000-0000-000000000000}"/>
          </ac:picMkLst>
        </pc:picChg>
      </pc:sldChg>
      <pc:sldChg chg="delSp modSp">
        <pc:chgData name="Say,Benjamin" userId="12accc6f-d5d5-4773-a929-5f4f5530135e" providerId="ADAL" clId="{11B088B7-EDEA-4BA7-BBD4-D7DBD3E74BF9}" dt="2019-02-11T14:49:48.225" v="104" actId="478"/>
        <pc:sldMkLst>
          <pc:docMk/>
          <pc:sldMk cId="24028895" sldId="327"/>
        </pc:sldMkLst>
        <pc:spChg chg="mod">
          <ac:chgData name="Say,Benjamin" userId="12accc6f-d5d5-4773-a929-5f4f5530135e" providerId="ADAL" clId="{11B088B7-EDEA-4BA7-BBD4-D7DBD3E74BF9}" dt="2019-02-11T14:49:33.327" v="101" actId="1076"/>
          <ac:spMkLst>
            <pc:docMk/>
            <pc:sldMk cId="24028895" sldId="327"/>
            <ac:spMk id="3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48.225" v="104" actId="478"/>
          <ac:spMkLst>
            <pc:docMk/>
            <pc:sldMk cId="24028895" sldId="327"/>
            <ac:spMk id="4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48.225" v="104" actId="478"/>
          <ac:spMkLst>
            <pc:docMk/>
            <pc:sldMk cId="24028895" sldId="327"/>
            <ac:spMk id="5" creationId="{00000000-0000-0000-0000-000000000000}"/>
          </ac:spMkLst>
        </pc:spChg>
        <pc:spChg chg="del">
          <ac:chgData name="Say,Benjamin" userId="12accc6f-d5d5-4773-a929-5f4f5530135e" providerId="ADAL" clId="{11B088B7-EDEA-4BA7-BBD4-D7DBD3E74BF9}" dt="2019-02-11T14:49:48.225" v="104" actId="478"/>
          <ac:spMkLst>
            <pc:docMk/>
            <pc:sldMk cId="24028895" sldId="327"/>
            <ac:spMk id="6" creationId="{00000000-0000-0000-0000-000000000000}"/>
          </ac:spMkLst>
        </pc:spChg>
        <pc:picChg chg="del mod">
          <ac:chgData name="Say,Benjamin" userId="12accc6f-d5d5-4773-a929-5f4f5530135e" providerId="ADAL" clId="{11B088B7-EDEA-4BA7-BBD4-D7DBD3E74BF9}" dt="2019-02-11T14:49:45.667" v="103" actId="478"/>
          <ac:picMkLst>
            <pc:docMk/>
            <pc:sldMk cId="24028895" sldId="327"/>
            <ac:picMk id="8" creationId="{00000000-0000-0000-0000-000000000000}"/>
          </ac:picMkLst>
        </pc:picChg>
      </pc:sldChg>
      <pc:sldChg chg="addSp delSp modSp add">
        <pc:chgData name="Say,Benjamin" userId="12accc6f-d5d5-4773-a929-5f4f5530135e" providerId="ADAL" clId="{11B088B7-EDEA-4BA7-BBD4-D7DBD3E74BF9}" dt="2019-02-11T15:07:51.869" v="603" actId="478"/>
        <pc:sldMkLst>
          <pc:docMk/>
          <pc:sldMk cId="4094170670" sldId="328"/>
        </pc:sldMkLst>
        <pc:spChg chg="mod">
          <ac:chgData name="Say,Benjamin" userId="12accc6f-d5d5-4773-a929-5f4f5530135e" providerId="ADAL" clId="{11B088B7-EDEA-4BA7-BBD4-D7DBD3E74BF9}" dt="2019-02-11T14:54:26.828" v="225" actId="20577"/>
          <ac:spMkLst>
            <pc:docMk/>
            <pc:sldMk cId="4094170670" sldId="328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4:57:55.403" v="226" actId="478"/>
          <ac:spMkLst>
            <pc:docMk/>
            <pc:sldMk cId="4094170670" sldId="328"/>
            <ac:spMk id="3" creationId="{CAD620F4-358C-49BC-A84B-3DB198F06217}"/>
          </ac:spMkLst>
        </pc:spChg>
        <pc:spChg chg="del">
          <ac:chgData name="Say,Benjamin" userId="12accc6f-d5d5-4773-a929-5f4f5530135e" providerId="ADAL" clId="{11B088B7-EDEA-4BA7-BBD4-D7DBD3E74BF9}" dt="2019-02-11T15:07:51.869" v="603" actId="478"/>
          <ac:spMkLst>
            <pc:docMk/>
            <pc:sldMk cId="4094170670" sldId="328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51.869" v="603" actId="478"/>
          <ac:spMkLst>
            <pc:docMk/>
            <pc:sldMk cId="4094170670" sldId="328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51.869" v="603" actId="478"/>
          <ac:spMkLst>
            <pc:docMk/>
            <pc:sldMk cId="4094170670" sldId="328"/>
            <ac:spMk id="6" creationId="{69819A70-965B-444D-B267-949A1F335769}"/>
          </ac:spMkLst>
        </pc:spChg>
        <pc:spChg chg="add mod">
          <ac:chgData name="Say,Benjamin" userId="12accc6f-d5d5-4773-a929-5f4f5530135e" providerId="ADAL" clId="{11B088B7-EDEA-4BA7-BBD4-D7DBD3E74BF9}" dt="2019-02-11T15:01:20.409" v="330" actId="20577"/>
          <ac:spMkLst>
            <pc:docMk/>
            <pc:sldMk cId="4094170670" sldId="328"/>
            <ac:spMk id="7" creationId="{A78841E1-E930-4C67-B6CF-0EFC18032F74}"/>
          </ac:spMkLst>
        </pc:spChg>
      </pc:sldChg>
      <pc:sldChg chg="delSp modSp add">
        <pc:chgData name="Say,Benjamin" userId="12accc6f-d5d5-4773-a929-5f4f5530135e" providerId="ADAL" clId="{11B088B7-EDEA-4BA7-BBD4-D7DBD3E74BF9}" dt="2019-02-11T15:07:48.013" v="602" actId="478"/>
        <pc:sldMkLst>
          <pc:docMk/>
          <pc:sldMk cId="2759481407" sldId="329"/>
        </pc:sldMkLst>
        <pc:spChg chg="mod">
          <ac:chgData name="Say,Benjamin" userId="12accc6f-d5d5-4773-a929-5f4f5530135e" providerId="ADAL" clId="{11B088B7-EDEA-4BA7-BBD4-D7DBD3E74BF9}" dt="2019-02-11T14:59:36.081" v="278" actId="20577"/>
          <ac:spMkLst>
            <pc:docMk/>
            <pc:sldMk cId="2759481407" sldId="329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48.013" v="602" actId="478"/>
          <ac:spMkLst>
            <pc:docMk/>
            <pc:sldMk cId="2759481407" sldId="329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48.013" v="602" actId="478"/>
          <ac:spMkLst>
            <pc:docMk/>
            <pc:sldMk cId="2759481407" sldId="329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48.013" v="602" actId="478"/>
          <ac:spMkLst>
            <pc:docMk/>
            <pc:sldMk cId="2759481407" sldId="329"/>
            <ac:spMk id="6" creationId="{69819A70-965B-444D-B267-949A1F335769}"/>
          </ac:spMkLst>
        </pc:spChg>
        <pc:spChg chg="mod">
          <ac:chgData name="Say,Benjamin" userId="12accc6f-d5d5-4773-a929-5f4f5530135e" providerId="ADAL" clId="{11B088B7-EDEA-4BA7-BBD4-D7DBD3E74BF9}" dt="2019-02-11T15:03:27.506" v="418" actId="13926"/>
          <ac:spMkLst>
            <pc:docMk/>
            <pc:sldMk cId="2759481407" sldId="329"/>
            <ac:spMk id="7" creationId="{A78841E1-E930-4C67-B6CF-0EFC18032F74}"/>
          </ac:spMkLst>
        </pc:spChg>
      </pc:sldChg>
      <pc:sldChg chg="delSp modSp add">
        <pc:chgData name="Say,Benjamin" userId="12accc6f-d5d5-4773-a929-5f4f5530135e" providerId="ADAL" clId="{11B088B7-EDEA-4BA7-BBD4-D7DBD3E74BF9}" dt="2019-02-11T15:07:45.553" v="601" actId="478"/>
        <pc:sldMkLst>
          <pc:docMk/>
          <pc:sldMk cId="3115386237" sldId="330"/>
        </pc:sldMkLst>
        <pc:spChg chg="mod">
          <ac:chgData name="Say,Benjamin" userId="12accc6f-d5d5-4773-a929-5f4f5530135e" providerId="ADAL" clId="{11B088B7-EDEA-4BA7-BBD4-D7DBD3E74BF9}" dt="2019-02-11T15:01:06.767" v="320" actId="20577"/>
          <ac:spMkLst>
            <pc:docMk/>
            <pc:sldMk cId="3115386237" sldId="330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45.553" v="601" actId="478"/>
          <ac:spMkLst>
            <pc:docMk/>
            <pc:sldMk cId="3115386237" sldId="330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45.553" v="601" actId="478"/>
          <ac:spMkLst>
            <pc:docMk/>
            <pc:sldMk cId="3115386237" sldId="330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45.553" v="601" actId="478"/>
          <ac:spMkLst>
            <pc:docMk/>
            <pc:sldMk cId="3115386237" sldId="330"/>
            <ac:spMk id="6" creationId="{69819A70-965B-444D-B267-949A1F335769}"/>
          </ac:spMkLst>
        </pc:spChg>
        <pc:spChg chg="mod">
          <ac:chgData name="Say,Benjamin" userId="12accc6f-d5d5-4773-a929-5f4f5530135e" providerId="ADAL" clId="{11B088B7-EDEA-4BA7-BBD4-D7DBD3E74BF9}" dt="2019-02-11T15:03:35.259" v="420" actId="20577"/>
          <ac:spMkLst>
            <pc:docMk/>
            <pc:sldMk cId="3115386237" sldId="330"/>
            <ac:spMk id="7" creationId="{A78841E1-E930-4C67-B6CF-0EFC18032F74}"/>
          </ac:spMkLst>
        </pc:spChg>
      </pc:sldChg>
      <pc:sldChg chg="delSp modSp add">
        <pc:chgData name="Say,Benjamin" userId="12accc6f-d5d5-4773-a929-5f4f5530135e" providerId="ADAL" clId="{11B088B7-EDEA-4BA7-BBD4-D7DBD3E74BF9}" dt="2019-02-11T15:07:42.843" v="600" actId="478"/>
        <pc:sldMkLst>
          <pc:docMk/>
          <pc:sldMk cId="253719473" sldId="331"/>
        </pc:sldMkLst>
        <pc:spChg chg="mod">
          <ac:chgData name="Say,Benjamin" userId="12accc6f-d5d5-4773-a929-5f4f5530135e" providerId="ADAL" clId="{11B088B7-EDEA-4BA7-BBD4-D7DBD3E74BF9}" dt="2019-02-11T15:03:47.427" v="425"/>
          <ac:spMkLst>
            <pc:docMk/>
            <pc:sldMk cId="253719473" sldId="331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41.751" v="599" actId="478"/>
          <ac:spMkLst>
            <pc:docMk/>
            <pc:sldMk cId="253719473" sldId="331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41.751" v="599" actId="478"/>
          <ac:spMkLst>
            <pc:docMk/>
            <pc:sldMk cId="253719473" sldId="331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42.843" v="600" actId="478"/>
          <ac:spMkLst>
            <pc:docMk/>
            <pc:sldMk cId="253719473" sldId="331"/>
            <ac:spMk id="6" creationId="{69819A70-965B-444D-B267-949A1F335769}"/>
          </ac:spMkLst>
        </pc:spChg>
        <pc:spChg chg="mod">
          <ac:chgData name="Say,Benjamin" userId="12accc6f-d5d5-4773-a929-5f4f5530135e" providerId="ADAL" clId="{11B088B7-EDEA-4BA7-BBD4-D7DBD3E74BF9}" dt="2019-02-11T15:04:21.408" v="443" actId="20577"/>
          <ac:spMkLst>
            <pc:docMk/>
            <pc:sldMk cId="253719473" sldId="331"/>
            <ac:spMk id="7" creationId="{A78841E1-E930-4C67-B6CF-0EFC18032F74}"/>
          </ac:spMkLst>
        </pc:spChg>
      </pc:sldChg>
      <pc:sldChg chg="add del">
        <pc:chgData name="Say,Benjamin" userId="12accc6f-d5d5-4773-a929-5f4f5530135e" providerId="ADAL" clId="{11B088B7-EDEA-4BA7-BBD4-D7DBD3E74BF9}" dt="2019-02-11T15:00:21.371" v="285" actId="2696"/>
        <pc:sldMkLst>
          <pc:docMk/>
          <pc:sldMk cId="603355560" sldId="331"/>
        </pc:sldMkLst>
      </pc:sldChg>
      <pc:sldChg chg="addSp delSp modSp add">
        <pc:chgData name="Say,Benjamin" userId="12accc6f-d5d5-4773-a929-5f4f5530135e" providerId="ADAL" clId="{11B088B7-EDEA-4BA7-BBD4-D7DBD3E74BF9}" dt="2019-02-11T15:07:38.628" v="598" actId="478"/>
        <pc:sldMkLst>
          <pc:docMk/>
          <pc:sldMk cId="836140110" sldId="332"/>
        </pc:sldMkLst>
        <pc:spChg chg="mod">
          <ac:chgData name="Say,Benjamin" userId="12accc6f-d5d5-4773-a929-5f4f5530135e" providerId="ADAL" clId="{11B088B7-EDEA-4BA7-BBD4-D7DBD3E74BF9}" dt="2019-02-11T15:04:30.518" v="476" actId="5793"/>
          <ac:spMkLst>
            <pc:docMk/>
            <pc:sldMk cId="836140110" sldId="332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38.628" v="598" actId="478"/>
          <ac:spMkLst>
            <pc:docMk/>
            <pc:sldMk cId="836140110" sldId="332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38.628" v="598" actId="478"/>
          <ac:spMkLst>
            <pc:docMk/>
            <pc:sldMk cId="836140110" sldId="332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38.628" v="598" actId="478"/>
          <ac:spMkLst>
            <pc:docMk/>
            <pc:sldMk cId="836140110" sldId="332"/>
            <ac:spMk id="6" creationId="{69819A70-965B-444D-B267-949A1F335769}"/>
          </ac:spMkLst>
        </pc:spChg>
        <pc:spChg chg="del mod">
          <ac:chgData name="Say,Benjamin" userId="12accc6f-d5d5-4773-a929-5f4f5530135e" providerId="ADAL" clId="{11B088B7-EDEA-4BA7-BBD4-D7DBD3E74BF9}" dt="2019-02-11T15:04:38.477" v="477" actId="478"/>
          <ac:spMkLst>
            <pc:docMk/>
            <pc:sldMk cId="836140110" sldId="332"/>
            <ac:spMk id="7" creationId="{A78841E1-E930-4C67-B6CF-0EFC18032F74}"/>
          </ac:spMkLst>
        </pc:spChg>
        <pc:spChg chg="add mod">
          <ac:chgData name="Say,Benjamin" userId="12accc6f-d5d5-4773-a929-5f4f5530135e" providerId="ADAL" clId="{11B088B7-EDEA-4BA7-BBD4-D7DBD3E74BF9}" dt="2019-02-11T15:07:04.397" v="588" actId="13926"/>
          <ac:spMkLst>
            <pc:docMk/>
            <pc:sldMk cId="836140110" sldId="332"/>
            <ac:spMk id="8" creationId="{A9E64AE6-EFFE-4682-BB77-E0E6360022E6}"/>
          </ac:spMkLst>
        </pc:spChg>
      </pc:sldChg>
      <pc:sldChg chg="delSp modSp add">
        <pc:chgData name="Say,Benjamin" userId="12accc6f-d5d5-4773-a929-5f4f5530135e" providerId="ADAL" clId="{11B088B7-EDEA-4BA7-BBD4-D7DBD3E74BF9}" dt="2019-02-11T15:07:36.245" v="597" actId="478"/>
        <pc:sldMkLst>
          <pc:docMk/>
          <pc:sldMk cId="2819728904" sldId="333"/>
        </pc:sldMkLst>
        <pc:spChg chg="mod">
          <ac:chgData name="Say,Benjamin" userId="12accc6f-d5d5-4773-a929-5f4f5530135e" providerId="ADAL" clId="{11B088B7-EDEA-4BA7-BBD4-D7DBD3E74BF9}" dt="2019-02-11T15:06:19.862" v="578" actId="20577"/>
          <ac:spMkLst>
            <pc:docMk/>
            <pc:sldMk cId="2819728904" sldId="333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36.245" v="597" actId="478"/>
          <ac:spMkLst>
            <pc:docMk/>
            <pc:sldMk cId="2819728904" sldId="333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36.245" v="597" actId="478"/>
          <ac:spMkLst>
            <pc:docMk/>
            <pc:sldMk cId="2819728904" sldId="333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36.245" v="597" actId="478"/>
          <ac:spMkLst>
            <pc:docMk/>
            <pc:sldMk cId="2819728904" sldId="333"/>
            <ac:spMk id="6" creationId="{69819A70-965B-444D-B267-949A1F335769}"/>
          </ac:spMkLst>
        </pc:spChg>
        <pc:spChg chg="mod">
          <ac:chgData name="Say,Benjamin" userId="12accc6f-d5d5-4773-a929-5f4f5530135e" providerId="ADAL" clId="{11B088B7-EDEA-4BA7-BBD4-D7DBD3E74BF9}" dt="2019-02-11T15:06:53.533" v="584" actId="20577"/>
          <ac:spMkLst>
            <pc:docMk/>
            <pc:sldMk cId="2819728904" sldId="333"/>
            <ac:spMk id="8" creationId="{A9E64AE6-EFFE-4682-BB77-E0E6360022E6}"/>
          </ac:spMkLst>
        </pc:spChg>
      </pc:sldChg>
      <pc:sldChg chg="delSp modSp add">
        <pc:chgData name="Say,Benjamin" userId="12accc6f-d5d5-4773-a929-5f4f5530135e" providerId="ADAL" clId="{11B088B7-EDEA-4BA7-BBD4-D7DBD3E74BF9}" dt="2019-02-11T15:07:34.013" v="596" actId="478"/>
        <pc:sldMkLst>
          <pc:docMk/>
          <pc:sldMk cId="2277270433" sldId="334"/>
        </pc:sldMkLst>
        <pc:spChg chg="mod">
          <ac:chgData name="Say,Benjamin" userId="12accc6f-d5d5-4773-a929-5f4f5530135e" providerId="ADAL" clId="{11B088B7-EDEA-4BA7-BBD4-D7DBD3E74BF9}" dt="2019-02-11T15:07:26.633" v="594" actId="20577"/>
          <ac:spMkLst>
            <pc:docMk/>
            <pc:sldMk cId="2277270433" sldId="334"/>
            <ac:spMk id="2" creationId="{48A1418C-36F0-4CC7-ACDD-19451A03AFFB}"/>
          </ac:spMkLst>
        </pc:spChg>
        <pc:spChg chg="del">
          <ac:chgData name="Say,Benjamin" userId="12accc6f-d5d5-4773-a929-5f4f5530135e" providerId="ADAL" clId="{11B088B7-EDEA-4BA7-BBD4-D7DBD3E74BF9}" dt="2019-02-11T15:07:34.013" v="596" actId="478"/>
          <ac:spMkLst>
            <pc:docMk/>
            <pc:sldMk cId="2277270433" sldId="334"/>
            <ac:spMk id="4" creationId="{CB32672C-A831-4CFD-B674-7805069F30AE}"/>
          </ac:spMkLst>
        </pc:spChg>
        <pc:spChg chg="del">
          <ac:chgData name="Say,Benjamin" userId="12accc6f-d5d5-4773-a929-5f4f5530135e" providerId="ADAL" clId="{11B088B7-EDEA-4BA7-BBD4-D7DBD3E74BF9}" dt="2019-02-11T15:07:34.013" v="596" actId="478"/>
          <ac:spMkLst>
            <pc:docMk/>
            <pc:sldMk cId="2277270433" sldId="334"/>
            <ac:spMk id="5" creationId="{E6B35F43-8B81-4AC7-93B6-223C9D741D87}"/>
          </ac:spMkLst>
        </pc:spChg>
        <pc:spChg chg="del">
          <ac:chgData name="Say,Benjamin" userId="12accc6f-d5d5-4773-a929-5f4f5530135e" providerId="ADAL" clId="{11B088B7-EDEA-4BA7-BBD4-D7DBD3E74BF9}" dt="2019-02-11T15:07:34.013" v="596" actId="478"/>
          <ac:spMkLst>
            <pc:docMk/>
            <pc:sldMk cId="2277270433" sldId="334"/>
            <ac:spMk id="6" creationId="{69819A70-965B-444D-B267-949A1F335769}"/>
          </ac:spMkLst>
        </pc:spChg>
        <pc:spChg chg="mod">
          <ac:chgData name="Say,Benjamin" userId="12accc6f-d5d5-4773-a929-5f4f5530135e" providerId="ADAL" clId="{11B088B7-EDEA-4BA7-BBD4-D7DBD3E74BF9}" dt="2019-02-11T15:07:30.646" v="595" actId="13926"/>
          <ac:spMkLst>
            <pc:docMk/>
            <pc:sldMk cId="2277270433" sldId="334"/>
            <ac:spMk id="8" creationId="{A9E64AE6-EFFE-4682-BB77-E0E6360022E6}"/>
          </ac:spMkLst>
        </pc:spChg>
      </pc:sldChg>
      <pc:sldMasterChg chg="modSp modSldLayout">
        <pc:chgData name="Say,Benjamin" userId="12accc6f-d5d5-4773-a929-5f4f5530135e" providerId="ADAL" clId="{11B088B7-EDEA-4BA7-BBD4-D7DBD3E74BF9}" dt="2019-02-11T14:48:10.796" v="7"/>
        <pc:sldMasterMkLst>
          <pc:docMk/>
          <pc:sldMasterMk cId="1596927818" sldId="2147483674"/>
        </pc:sldMasterMkLst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asterMk cId="1596927818" sldId="2147483674"/>
            <ac:spMk id="2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asterMk cId="1596927818" sldId="2147483674"/>
            <ac:spMk id="3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asterMk cId="1596927818" sldId="2147483674"/>
            <ac:spMk id="4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asterMk cId="1596927818" sldId="2147483674"/>
            <ac:spMk id="5" creationId="{00000000-0000-0000-0000-000000000000}"/>
          </ac:spMkLst>
        </pc:spChg>
        <pc:spChg chg="mod">
          <ac:chgData name="Say,Benjamin" userId="12accc6f-d5d5-4773-a929-5f4f5530135e" providerId="ADAL" clId="{11B088B7-EDEA-4BA7-BBD4-D7DBD3E74BF9}" dt="2019-02-11T14:48:10.796" v="7"/>
          <ac:spMkLst>
            <pc:docMk/>
            <pc:sldMasterMk cId="1596927818" sldId="2147483674"/>
            <ac:spMk id="6" creationId="{00000000-0000-0000-0000-000000000000}"/>
          </ac:spMkLst>
        </pc:sp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786873478" sldId="2147483675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873478" sldId="2147483675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873478" sldId="2147483675"/>
              <ac:spMk id="3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2424935684" sldId="2147483677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424935684" sldId="2147483677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424935684" sldId="2147483677"/>
              <ac:spMk id="3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602922641" sldId="2147483678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602922641" sldId="2147483678"/>
              <ac:spMk id="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602922641" sldId="2147483678"/>
              <ac:spMk id="4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379992456" sldId="2147483679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79992456" sldId="2147483679"/>
              <ac:spMk id="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79992456" sldId="2147483679"/>
              <ac:spMk id="4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79992456" sldId="2147483679"/>
              <ac:spMk id="5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79992456" sldId="2147483679"/>
              <ac:spMk id="6" creationId="{00000000-0000-0000-0000-000000000000}"/>
            </ac:spMkLst>
          </pc:sp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3379992456" sldId="2147483679"/>
              <ac:picMk id="10" creationId="{00000000-0000-0000-0000-000000000000}"/>
            </ac:picMkLst>
          </pc:pic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3379992456" sldId="2147483679"/>
              <ac:picMk id="14" creationId="{00000000-0000-0000-0000-000000000000}"/>
            </ac:picMkLst>
          </pc:picChg>
        </pc:sldLayoutChg>
        <pc:sldLayoutChg chg="addSp 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313200730" sldId="2147483680"/>
          </pc:sldLayoutMkLst>
          <pc:spChg chg="add 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13200730" sldId="2147483680"/>
              <ac:spMk id="6" creationId="{9E8FFC90-8434-4D08-8A13-2F4B10F00CBF}"/>
            </ac:spMkLst>
          </pc:spChg>
          <pc:spChg chg="add 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313200730" sldId="2147483680"/>
              <ac:spMk id="7" creationId="{E9A6F53D-A19A-4D4D-B277-B187CC2E9A19}"/>
            </ac:spMkLst>
          </pc:spChg>
        </pc:sldLayoutChg>
        <pc:sldLayoutChg chg="addSp 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2261289239" sldId="2147483681"/>
          </pc:sldLayoutMkLst>
          <pc:spChg chg="add 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261289239" sldId="2147483681"/>
              <ac:spMk id="5" creationId="{3D5C1E8B-B89E-4028-8ACA-8FA9CC5AB903}"/>
            </ac:spMkLst>
          </pc:spChg>
          <pc:spChg chg="add 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261289239" sldId="2147483681"/>
              <ac:spMk id="6" creationId="{0444674B-A2F5-45F0-A2B8-5851E0DB3342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2235554732" sldId="2147483682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235554732" sldId="2147483682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235554732" sldId="2147483682"/>
              <ac:spMk id="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235554732" sldId="2147483682"/>
              <ac:spMk id="4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2325954033" sldId="2147483683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325954033" sldId="2147483683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325954033" sldId="2147483683"/>
              <ac:spMk id="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325954033" sldId="2147483683"/>
              <ac:spMk id="4" creationId="{00000000-0000-0000-0000-000000000000}"/>
            </ac:spMkLst>
          </pc:sp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2325954033" sldId="2147483683"/>
              <ac:picMk id="12" creationId="{00000000-0000-0000-0000-000000000000}"/>
            </ac:picMkLst>
          </pc:pic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2178044136" sldId="2147483684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178044136" sldId="2147483684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178044136" sldId="2147483684"/>
              <ac:spMk id="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2178044136" sldId="2147483684"/>
              <ac:spMk id="4" creationId="{00000000-0000-0000-0000-000000000000}"/>
            </ac:spMkLst>
          </pc:sp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2178044136" sldId="2147483684"/>
              <ac:picMk id="8" creationId="{00000000-0000-0000-0000-000000000000}"/>
            </ac:picMkLst>
          </pc:pic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885811969" sldId="2147483685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885811969" sldId="2147483685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885811969" sldId="2147483685"/>
              <ac:spMk id="4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1502708134" sldId="2147483686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502708134" sldId="2147483686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502708134" sldId="2147483686"/>
              <ac:spMk id="4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502708134" sldId="2147483686"/>
              <ac:spMk id="11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502708134" sldId="2147483686"/>
              <ac:spMk id="1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502708134" sldId="2147483686"/>
              <ac:spMk id="13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1730198582" sldId="2147483687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730198582" sldId="2147483687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1730198582" sldId="2147483687"/>
              <ac:spMk id="4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786232218" sldId="2147483688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7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8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9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10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11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1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786232218" sldId="2147483688"/>
              <ac:spMk id="15" creationId="{00000000-0000-0000-0000-000000000000}"/>
            </ac:spMkLst>
          </pc:sp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414884780" sldId="2147483689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19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0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1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3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4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5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6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27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414884780" sldId="2147483689"/>
              <ac:spMk id="30" creationId="{00000000-0000-0000-0000-000000000000}"/>
            </ac:spMkLst>
          </pc:sp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3414884780" sldId="2147483689"/>
              <ac:picMk id="6" creationId="{00000000-0000-0000-0000-000000000000}"/>
            </ac:picMkLst>
          </pc:pic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3414884780" sldId="2147483689"/>
              <ac:picMk id="28" creationId="{00000000-0000-0000-0000-000000000000}"/>
            </ac:picMkLst>
          </pc:picChg>
          <pc:picChg chg="mod">
            <ac:chgData name="Say,Benjamin" userId="12accc6f-d5d5-4773-a929-5f4f5530135e" providerId="ADAL" clId="{11B088B7-EDEA-4BA7-BBD4-D7DBD3E74BF9}" dt="2019-02-11T14:48:10.796" v="7"/>
            <ac:picMkLst>
              <pc:docMk/>
              <pc:sldMasterMk cId="1596927818" sldId="2147483674"/>
              <pc:sldLayoutMk cId="3414884780" sldId="2147483689"/>
              <ac:picMk id="29" creationId="{00000000-0000-0000-0000-000000000000}"/>
            </ac:picMkLst>
          </pc:picChg>
        </pc:sldLayoutChg>
        <pc:sldLayoutChg chg="mo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1596927818" sldId="2147483674"/>
            <pc:sldLayoutMk cId="3547639" sldId="2147483691"/>
          </pc:sldLayoutMkLst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547639" sldId="2147483691"/>
              <ac:spMk id="2" creationId="{00000000-0000-0000-0000-000000000000}"/>
            </ac:spMkLst>
          </pc:spChg>
          <pc:spChg chg="mo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1596927818" sldId="2147483674"/>
              <pc:sldLayoutMk cId="3547639" sldId="2147483691"/>
              <ac:spMk id="3" creationId="{00000000-0000-0000-0000-000000000000}"/>
            </ac:spMkLst>
          </pc:spChg>
        </pc:sldLayoutChg>
      </pc:sldMasterChg>
      <pc:sldMasterChg chg="modSldLayout">
        <pc:chgData name="Say,Benjamin" userId="12accc6f-d5d5-4773-a929-5f4f5530135e" providerId="ADAL" clId="{11B088B7-EDEA-4BA7-BBD4-D7DBD3E74BF9}" dt="2019-02-11T14:48:10.796" v="7"/>
        <pc:sldMasterMkLst>
          <pc:docMk/>
          <pc:sldMasterMk cId="3563199387" sldId="2147483692"/>
        </pc:sldMasterMkLst>
        <pc:sldLayoutChg chg="ad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3563199387" sldId="2147483692"/>
            <pc:sldLayoutMk cId="3146416777" sldId="2147483698"/>
          </pc:sldLayoutMkLst>
          <pc:spChg chg="ad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3563199387" sldId="2147483692"/>
              <pc:sldLayoutMk cId="3146416777" sldId="2147483698"/>
              <ac:spMk id="6" creationId="{B40DEE85-E133-4006-9200-FC16625E7BF3}"/>
            </ac:spMkLst>
          </pc:spChg>
          <pc:spChg chg="ad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3563199387" sldId="2147483692"/>
              <pc:sldLayoutMk cId="3146416777" sldId="2147483698"/>
              <ac:spMk id="7" creationId="{F664ADE2-8D7F-4298-AD0E-F5A6B27DF827}"/>
            </ac:spMkLst>
          </pc:spChg>
        </pc:sldLayoutChg>
        <pc:sldLayoutChg chg="addSp">
          <pc:chgData name="Say,Benjamin" userId="12accc6f-d5d5-4773-a929-5f4f5530135e" providerId="ADAL" clId="{11B088B7-EDEA-4BA7-BBD4-D7DBD3E74BF9}" dt="2019-02-11T14:48:10.796" v="7"/>
          <pc:sldLayoutMkLst>
            <pc:docMk/>
            <pc:sldMasterMk cId="3563199387" sldId="2147483692"/>
            <pc:sldLayoutMk cId="3758689570" sldId="2147483699"/>
          </pc:sldLayoutMkLst>
          <pc:spChg chg="ad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3563199387" sldId="2147483692"/>
              <pc:sldLayoutMk cId="3758689570" sldId="2147483699"/>
              <ac:spMk id="5" creationId="{FBB095C8-81E2-45BA-A74F-08298686A21E}"/>
            </ac:spMkLst>
          </pc:spChg>
          <pc:spChg chg="add">
            <ac:chgData name="Say,Benjamin" userId="12accc6f-d5d5-4773-a929-5f4f5530135e" providerId="ADAL" clId="{11B088B7-EDEA-4BA7-BBD4-D7DBD3E74BF9}" dt="2019-02-11T14:48:10.796" v="7"/>
            <ac:spMkLst>
              <pc:docMk/>
              <pc:sldMasterMk cId="3563199387" sldId="2147483692"/>
              <pc:sldLayoutMk cId="3758689570" sldId="2147483699"/>
              <ac:spMk id="6" creationId="{39F94650-C09E-476E-BAAA-F571C6BC5B4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4E2E-A446-374D-8227-DC6F905D3C62}" type="slidenum">
              <a:rPr lang="en-US"/>
              <a:pPr/>
              <a:t>20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1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4AA57-F0BD-804E-97F1-0BC24F8F1653}" type="slidenum">
              <a:rPr lang="en-US"/>
              <a:pPr/>
              <a:t>5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8A91-7759-DF44-92E2-F0BBF3BC8BD9}" type="slidenum">
              <a:rPr lang="en-US"/>
              <a:pPr/>
              <a:t>6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319C-A2C8-4945-9AD3-D1C3C9C48B3C}" type="slidenum">
              <a:rPr lang="en-US"/>
              <a:pPr/>
              <a:t>7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106F6-46EE-B341-B29C-18CB1022F7E0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06BBD-1E49-F14C-99CD-29F7000664A0}" type="slidenum">
              <a:rPr lang="en-US"/>
              <a:pPr/>
              <a:t>9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8CC9E-9931-A84A-8882-873A7BB32385}" type="slidenum">
              <a:rPr lang="en-US"/>
              <a:pPr/>
              <a:t>11</a:t>
            </a:fld>
            <a:endParaRPr lang="en-US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53AA9-CD57-4748-8945-7D3926C546E5}" type="slidenum">
              <a:rPr lang="en-US"/>
              <a:pPr/>
              <a:t>19</a:t>
            </a:fld>
            <a:endParaRPr 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1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2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4097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9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83675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858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85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738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24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535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3930-34CE-F646-A5B6-7E8ED678FB35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702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748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66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096-F1D6-BE4F-8CF5-4FA272D68313}" type="datetime1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0DEE85-E133-4006-9200-FC16625E7B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" y="649287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z="1000" smtClean="0"/>
              <a:pPr/>
              <a:t>2/11/2019</a:t>
            </a:fld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4ADE2-8D7F-4298-AD0E-F5A6B27DF8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69600" y="6492874"/>
            <a:ext cx="13208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/>
              <a:t>Slide </a:t>
            </a:r>
            <a:fld id="{EFDB90E0-109D-6646-851E-B47DF95D977E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464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E853-41A8-1344-B2F1-A4B687896F6C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095C8-81E2-45BA-A74F-08298686A2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" y="6492875"/>
            <a:ext cx="142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z="1000" smtClean="0"/>
              <a:pPr/>
              <a:t>2/11/2019</a:t>
            </a:fld>
            <a:endParaRPr lang="en-US" sz="10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94650-C09E-476E-BAAA-F571C6BC5B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69600" y="6492874"/>
            <a:ext cx="13208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/>
              <a:t>Slide </a:t>
            </a:r>
            <a:fld id="{EFDB90E0-109D-6646-851E-B47DF95D977E}" type="slidenum">
              <a:rPr lang="en-US" sz="1000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586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354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600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964C4F9-6D1B-5B43-BC56-C9C9CBC3290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99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php/default.asp" TargetMode="External"/><Relationship Id="rId5" Type="http://schemas.openxmlformats.org/officeDocument/2006/relationships/hyperlink" Target="http://www.php.net/manual/en/" TargetMode="External"/><Relationship Id="rId4" Type="http://schemas.openxmlformats.org/officeDocument/2006/relationships/hyperlink" Target="http://us3.php.net/tut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219201"/>
            <a:ext cx="7080026" cy="1828801"/>
          </a:xfrm>
        </p:spPr>
        <p:txBody>
          <a:bodyPr/>
          <a:lstStyle/>
          <a:p>
            <a:r>
              <a:rPr lang="en-US" dirty="0"/>
              <a:t>Welcome to PHP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/>
          <a:lstStyle/>
          <a:p>
            <a:r>
              <a:rPr lang="en-US" sz="2400" dirty="0"/>
              <a:t>Server Side Programming Overview</a:t>
            </a:r>
          </a:p>
          <a:p>
            <a:r>
              <a:rPr lang="en-US" sz="2400" i="1" dirty="0"/>
              <a:t>And file system basics</a:t>
            </a:r>
            <a:endParaRPr lang="en-US"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47169"/>
            <a:ext cx="8382000" cy="1143000"/>
          </a:xfrm>
        </p:spPr>
        <p:txBody>
          <a:bodyPr/>
          <a:lstStyle/>
          <a:p>
            <a:r>
              <a:rPr lang="en-US"/>
              <a:t>Warning </a:t>
            </a:r>
            <a:br>
              <a:rPr lang="en-US"/>
            </a:br>
            <a:r>
              <a:rPr lang="en-US" sz="2400"/>
              <a:t>Language </a:t>
            </a:r>
            <a:r>
              <a:rPr lang="en-US" sz="2400" dirty="0"/>
              <a:t>Train Wreck is Coming!</a:t>
            </a:r>
          </a:p>
        </p:txBody>
      </p:sp>
      <p:pic>
        <p:nvPicPr>
          <p:cNvPr id="6" name="Picture 5" descr="Rather startling image of a steam locomotive that has run through the back of a station and falle two stories to the ground on the street below. Definitely a train wreck." title="Train Wreck at Montparnasse in 18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3746500" cy="4495800"/>
          </a:xfrm>
          <a:prstGeom prst="rect">
            <a:avLst/>
          </a:prstGeom>
          <a:ln w="28575" cap="flat" cmpd="sng" algn="ctr">
            <a:solidFill>
              <a:srgbClr val="8C7B7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3980" y="6145091"/>
            <a:ext cx="3711020" cy="246221"/>
          </a:xfrm>
          <a:prstGeom prst="rect">
            <a:avLst/>
          </a:prstGeom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000090"/>
                </a:solidFill>
              </a:rPr>
              <a:t>Wikimedia</a:t>
            </a:r>
            <a:r>
              <a:rPr lang="en-US" sz="1000" dirty="0">
                <a:solidFill>
                  <a:srgbClr val="000090"/>
                </a:solidFill>
              </a:rPr>
              <a:t> Commons: Train wreck at Montparnasse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524000"/>
            <a:ext cx="4343400" cy="34163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So far we’ve covered: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HTML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CSS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Now we introduce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Server Side Programs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 Specifically, PHP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Keep your head on …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Five syntaxes,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Client vs. Server view,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 All interdependent,</a:t>
            </a:r>
          </a:p>
        </p:txBody>
      </p:sp>
    </p:spTree>
    <p:extLst>
      <p:ext uri="{BB962C8B-B14F-4D97-AF65-F5344CB8AC3E}">
        <p14:creationId xmlns:p14="http://schemas.microsoft.com/office/powerpoint/2010/main" val="100739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PHP resources</a:t>
            </a:r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896378" y="1752600"/>
            <a:ext cx="10353762" cy="4058751"/>
          </a:xfrm>
        </p:spPr>
        <p:txBody>
          <a:bodyPr/>
          <a:lstStyle/>
          <a:p>
            <a:r>
              <a:rPr lang="en-US" dirty="0"/>
              <a:t>The source - the PHP Group (</a:t>
            </a:r>
            <a:r>
              <a:rPr lang="en-US" dirty="0">
                <a:hlinkClick r:id="rId3"/>
              </a:rPr>
              <a:t>www.php.net</a:t>
            </a:r>
            <a:r>
              <a:rPr lang="en-US" dirty="0"/>
              <a:t>).</a:t>
            </a:r>
          </a:p>
          <a:p>
            <a:r>
              <a:rPr lang="en-US" dirty="0"/>
              <a:t>The PHP Group </a:t>
            </a:r>
            <a:r>
              <a:rPr lang="en-US" dirty="0">
                <a:hlinkClick r:id="rId4"/>
              </a:rPr>
              <a:t>Tutorial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Manual</a:t>
            </a:r>
            <a:r>
              <a:rPr lang="en-US" dirty="0"/>
              <a:t>.</a:t>
            </a:r>
          </a:p>
          <a:p>
            <a:r>
              <a:rPr lang="en-US" dirty="0"/>
              <a:t>Our zyBooks Text</a:t>
            </a:r>
          </a:p>
          <a:p>
            <a:r>
              <a:rPr lang="en-US" dirty="0"/>
              <a:t>W3 Schools</a:t>
            </a:r>
          </a:p>
          <a:p>
            <a:pPr lvl="1"/>
            <a:r>
              <a:rPr lang="en-US" dirty="0">
                <a:hlinkClick r:id="rId6"/>
              </a:rPr>
              <a:t>W3 School PHP Tutorial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2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(PHP Instructors Hate Him!)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841E1-E930-4C67-B6CF-0EFC18032F74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Easy 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+ " " +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417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1. PHP is dynamically typed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841E1-E930-4C67-B6CF-0EFC18032F74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trike="sngStrike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String[]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trike="sngStrike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trike="sngStrike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+ " " +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trike="sngStrike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948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2. Variables start with $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841E1-E930-4C67-B6CF-0EFC18032F74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main(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+ " " +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1538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3. Call a function a 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8841E1-E930-4C67-B6CF-0EFC18032F74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function main($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$e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+ " " +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71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4. Speaking of calling functions…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64AE6-EFFE-4682-BB77-E0E6360022E6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echo($something);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//No main in PHP!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+ " " +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4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5. Know the language basics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64AE6-EFFE-4682-BB77-E0E6360022E6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echo($something);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//No main in PHP!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 " </a:t>
            </a:r>
            <a:r>
              <a:rPr lang="en-US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28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418C-36F0-4CC7-ACDD-19451A03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 PHP in 5 easy steps!</a:t>
            </a:r>
            <a:br>
              <a:rPr lang="en-US" dirty="0"/>
            </a:br>
            <a:r>
              <a:rPr lang="en-US" dirty="0"/>
              <a:t>Done!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64AE6-EFFE-4682-BB77-E0E6360022E6}"/>
              </a:ext>
            </a:extLst>
          </p:cNvPr>
          <p:cNvSpPr/>
          <p:nvPr/>
        </p:nvSpPr>
        <p:spPr>
          <a:xfrm>
            <a:off x="609600" y="1752600"/>
            <a:ext cx="11125200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Easy{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public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($something){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echo($something);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//No main in PHP!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 = new Easy();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"Hello" . " " . "People!";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$e-&gt;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printSomething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95400"/>
            <a:ext cx="403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Server runs all *.</a:t>
            </a:r>
            <a:r>
              <a:rPr lang="en-US" sz="2400" dirty="0" err="1"/>
              <a:t>php</a:t>
            </a:r>
            <a:r>
              <a:rPr lang="en-US" sz="2400" dirty="0"/>
              <a:t> files through PHP interpreter before sending to client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Special language constructs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pretend to be functions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These include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1D5"/>
                </a:solidFill>
                <a:latin typeface="Courier" charset="0"/>
                <a:ea typeface="Courier" charset="0"/>
                <a:cs typeface="Courier" charset="0"/>
              </a:rPr>
              <a:t>print, echo, include, require, return, exit, array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99E9-DB37-5049-B61B-DA288BA15179}" type="datetime1">
              <a:rPr lang="en-US" smtClean="0"/>
              <a:t>2/11/2019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39000" y="1752600"/>
            <a:ext cx="4491037" cy="3124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  <a:r>
              <a:rPr lang="en-US" sz="2400" dirty="0" err="1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php</a:t>
            </a:r>
            <a:endParaRPr lang="en-US" sz="2400" dirty="0">
              <a:solidFill>
                <a:schemeClr val="bg2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Vs.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&lt;?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	print “Hello World!”;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  <a:latin typeface="Courier" charset="0"/>
                <a:ea typeface="Courier" charset="0"/>
                <a:cs typeface="Courier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91773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Document Root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root is established in the apache </a:t>
            </a:r>
            <a:r>
              <a:rPr lang="en-US" dirty="0" err="1"/>
              <a:t>httpd.conf</a:t>
            </a:r>
            <a:r>
              <a:rPr lang="en-US" dirty="0"/>
              <a:t> file.</a:t>
            </a:r>
          </a:p>
          <a:p>
            <a:r>
              <a:rPr lang="en-US" dirty="0"/>
              <a:t>In the CS department it is “</a:t>
            </a:r>
            <a:r>
              <a:rPr lang="en-US" dirty="0" err="1"/>
              <a:t>public_html</a:t>
            </a:r>
            <a:r>
              <a:rPr lang="en-US" dirty="0"/>
              <a:t>” in your home folder.</a:t>
            </a:r>
          </a:p>
          <a:p>
            <a:r>
              <a:rPr lang="en-US" dirty="0"/>
              <a:t>For this course, it is “</a:t>
            </a:r>
            <a:r>
              <a:rPr lang="en-US" dirty="0" err="1"/>
              <a:t>local_html</a:t>
            </a:r>
            <a:r>
              <a:rPr lang="en-US" dirty="0"/>
              <a:t>” in your home folder</a:t>
            </a:r>
          </a:p>
        </p:txBody>
      </p:sp>
    </p:spTree>
    <p:extLst>
      <p:ext uri="{BB962C8B-B14F-4D97-AF65-F5344CB8AC3E}">
        <p14:creationId xmlns:p14="http://schemas.microsoft.com/office/powerpoint/2010/main" val="152978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Echo, Print, Comments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echo and print both output strings</a:t>
            </a:r>
          </a:p>
          <a:p>
            <a:r>
              <a:rPr lang="en-US"/>
              <a:t>echo allows for multiple parameters to be passed</a:t>
            </a:r>
          </a:p>
          <a:p>
            <a:r>
              <a:rPr lang="en-US"/>
              <a:t>print acts more like a function and only allows one</a:t>
            </a:r>
          </a:p>
          <a:p>
            <a:r>
              <a:rPr lang="en-US"/>
              <a:t>// and # comment out single lines</a:t>
            </a:r>
          </a:p>
          <a:p>
            <a:r>
              <a:rPr lang="en-US"/>
              <a:t>/* blah blah */ comment out blocks of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C1DD-F0B8-0441-86F6-9A9AB5BD9038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1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Example – 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EEDF-35C6-0841-B6E2-CC4E5F4462C6}" type="datetime1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55700"/>
            <a:ext cx="64008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200400"/>
            <a:ext cx="7670800" cy="3124200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1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Client Sees!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code </a:t>
            </a:r>
            <a:r>
              <a:rPr lang="en-US"/>
              <a:t>NEVER leaves </a:t>
            </a:r>
            <a:r>
              <a:rPr lang="en-US" dirty="0"/>
              <a:t>the server.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7096-F1D6-BE4F-8CF5-4FA272D68313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CSU CT 310 Web Development ©Ross Beveridge &amp; Jaime Ruiz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56041"/>
            <a:ext cx="8534400" cy="2811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7100" y="4572377"/>
            <a:ext cx="6629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Paying attention to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how another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 will see the source is like?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Keeping your house clean.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Cleaning behind the refrigerator.</a:t>
            </a:r>
          </a:p>
        </p:txBody>
      </p:sp>
    </p:spTree>
    <p:extLst>
      <p:ext uri="{BB962C8B-B14F-4D97-AF65-F5344CB8AC3E}">
        <p14:creationId xmlns:p14="http://schemas.microsoft.com/office/powerpoint/2010/main" val="199410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Your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ahead to PHP and MySQL</a:t>
            </a:r>
          </a:p>
          <a:p>
            <a:pPr lvl="1"/>
            <a:r>
              <a:rPr lang="en-US" dirty="0"/>
              <a:t>Look up LAMP, MAMP, WAMP</a:t>
            </a:r>
          </a:p>
        </p:txBody>
      </p:sp>
      <p:pic>
        <p:nvPicPr>
          <p:cNvPr id="7" name="Picture 6" descr="2011-01-30_2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1" y="2687292"/>
            <a:ext cx="8382000" cy="32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0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File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314" y="1570037"/>
            <a:ext cx="8382000" cy="4495800"/>
          </a:xfrm>
        </p:spPr>
        <p:txBody>
          <a:bodyPr/>
          <a:lstStyle/>
          <a:p>
            <a:r>
              <a:rPr lang="en-US" dirty="0"/>
              <a:t>All HTML and CSS files must be world readable, as must images, etc.</a:t>
            </a:r>
          </a:p>
          <a:p>
            <a:r>
              <a:rPr lang="en-US" dirty="0"/>
              <a:t>PHP files are special on CS server!  They may be restricted to owner.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86" y="2546350"/>
            <a:ext cx="8140700" cy="176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7536" y="4513249"/>
            <a:ext cx="8534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Tip 1:  View your files with ‘ls –al’ so you get in the habit of reading file permissions – always!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4114" y="5361179"/>
            <a:ext cx="8534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Tip 2:  You must master the </a:t>
            </a:r>
            <a:r>
              <a:rPr lang="en-US" dirty="0" err="1"/>
              <a:t>unix</a:t>
            </a:r>
            <a:r>
              <a:rPr lang="en-US" dirty="0"/>
              <a:t> command </a:t>
            </a:r>
            <a:r>
              <a:rPr lang="en-US" dirty="0" err="1"/>
              <a:t>chmod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97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464" y="1534341"/>
            <a:ext cx="8382000" cy="3276600"/>
          </a:xfrm>
        </p:spPr>
        <p:txBody>
          <a:bodyPr/>
          <a:lstStyle/>
          <a:p>
            <a:r>
              <a:rPr lang="en-US" sz="2800" dirty="0"/>
              <a:t>You cannot protect HTML/CSS/image files and have them display properly. </a:t>
            </a:r>
          </a:p>
          <a:p>
            <a:pPr lvl="1"/>
            <a:r>
              <a:rPr lang="en-US" sz="2400" dirty="0"/>
              <a:t>see the previous slide. </a:t>
            </a:r>
          </a:p>
          <a:p>
            <a:r>
              <a:rPr lang="en-US" sz="2800" dirty="0"/>
              <a:t>You can and must protect your PHP files.</a:t>
            </a:r>
          </a:p>
        </p:txBody>
      </p:sp>
    </p:spTree>
    <p:extLst>
      <p:ext uri="{BB962C8B-B14F-4D97-AF65-F5344CB8AC3E}">
        <p14:creationId xmlns:p14="http://schemas.microsoft.com/office/powerpoint/2010/main" val="2402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54508"/>
            <a:ext cx="83820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Client-Server Starting Point</a:t>
            </a:r>
            <a:br>
              <a:rPr lang="en-US" dirty="0"/>
            </a:br>
            <a:r>
              <a:rPr lang="en-US" dirty="0"/>
              <a:t>A Brief Review</a:t>
            </a:r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2209800" y="19812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/>
              <a:t>Client Computer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0" y="1981200"/>
            <a:ext cx="2819400" cy="3505200"/>
            <a:chOff x="1920" y="1344"/>
            <a:chExt cx="1776" cy="2208"/>
          </a:xfrm>
          <a:solidFill>
            <a:schemeClr val="accent1">
              <a:lumMod val="75000"/>
            </a:schemeClr>
          </a:solidFill>
        </p:grpSpPr>
        <p:sp>
          <p:nvSpPr>
            <p:cNvPr id="309255" name="AutoShape 7"/>
            <p:cNvSpPr>
              <a:spLocks noChangeArrowheads="1"/>
            </p:cNvSpPr>
            <p:nvPr/>
          </p:nvSpPr>
          <p:spPr bwMode="auto">
            <a:xfrm>
              <a:off x="2304" y="1344"/>
              <a:ext cx="1392" cy="2208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Web Server (Apache)</a:t>
              </a:r>
            </a:p>
          </p:txBody>
        </p:sp>
        <p:sp>
          <p:nvSpPr>
            <p:cNvPr id="309260" name="AutoShape 12"/>
            <p:cNvSpPr>
              <a:spLocks noChangeArrowheads="1"/>
            </p:cNvSpPr>
            <p:nvPr/>
          </p:nvSpPr>
          <p:spPr bwMode="auto">
            <a:xfrm>
              <a:off x="1920" y="1680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7467600" y="2971800"/>
            <a:ext cx="2590800" cy="2286000"/>
            <a:chOff x="3744" y="1968"/>
            <a:chExt cx="1632" cy="1440"/>
          </a:xfrm>
          <a:solidFill>
            <a:schemeClr val="accent1">
              <a:lumMod val="75000"/>
            </a:schemeClr>
          </a:solidFill>
        </p:grpSpPr>
        <p:sp>
          <p:nvSpPr>
            <p:cNvPr id="309257" name="AutoShape 9"/>
            <p:cNvSpPr>
              <a:spLocks noChangeArrowheads="1"/>
            </p:cNvSpPr>
            <p:nvPr/>
          </p:nvSpPr>
          <p:spPr bwMode="auto">
            <a:xfrm>
              <a:off x="4128" y="1968"/>
              <a:ext cx="1248" cy="1440"/>
            </a:xfrm>
            <a:prstGeom prst="can">
              <a:avLst>
                <a:gd name="adj" fmla="val 28846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Static Files (index.html)</a:t>
              </a:r>
            </a:p>
          </p:txBody>
        </p:sp>
        <p:sp>
          <p:nvSpPr>
            <p:cNvPr id="309262" name="AutoShape 14"/>
            <p:cNvSpPr>
              <a:spLocks noChangeArrowheads="1"/>
            </p:cNvSpPr>
            <p:nvPr/>
          </p:nvSpPr>
          <p:spPr bwMode="auto">
            <a:xfrm>
              <a:off x="3744" y="254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3072384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Add Client/Server Scripting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0" y="1752600"/>
            <a:ext cx="2819400" cy="1828800"/>
            <a:chOff x="1920" y="1248"/>
            <a:chExt cx="1776" cy="1152"/>
          </a:xfrm>
          <a:solidFill>
            <a:schemeClr val="accent1">
              <a:lumMod val="75000"/>
            </a:schemeClr>
          </a:solidFill>
        </p:grpSpPr>
        <p:sp>
          <p:nvSpPr>
            <p:cNvPr id="312325" name="AutoShape 5"/>
            <p:cNvSpPr>
              <a:spLocks noChangeArrowheads="1"/>
            </p:cNvSpPr>
            <p:nvPr/>
          </p:nvSpPr>
          <p:spPr bwMode="auto">
            <a:xfrm>
              <a:off x="2304" y="1248"/>
              <a:ext cx="1392" cy="1152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Web Server (Apache)</a:t>
              </a:r>
            </a:p>
          </p:txBody>
        </p:sp>
        <p:sp>
          <p:nvSpPr>
            <p:cNvPr id="312327" name="AutoShape 7"/>
            <p:cNvSpPr>
              <a:spLocks noChangeArrowheads="1"/>
            </p:cNvSpPr>
            <p:nvPr/>
          </p:nvSpPr>
          <p:spPr bwMode="auto">
            <a:xfrm>
              <a:off x="1920" y="158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2133600" y="1752600"/>
            <a:ext cx="2362200" cy="3048000"/>
          </a:xfrm>
          <a:prstGeom prst="beve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181600" y="2286000"/>
            <a:ext cx="4572000" cy="3810000"/>
            <a:chOff x="2304" y="1584"/>
            <a:chExt cx="2880" cy="2400"/>
          </a:xfrm>
          <a:solidFill>
            <a:schemeClr val="accent1">
              <a:lumMod val="75000"/>
            </a:schemeClr>
          </a:solidFill>
        </p:grpSpPr>
        <p:sp>
          <p:nvSpPr>
            <p:cNvPr id="312326" name="AutoShape 6"/>
            <p:cNvSpPr>
              <a:spLocks noChangeArrowheads="1"/>
            </p:cNvSpPr>
            <p:nvPr/>
          </p:nvSpPr>
          <p:spPr bwMode="auto">
            <a:xfrm>
              <a:off x="4128" y="1584"/>
              <a:ext cx="1056" cy="2064"/>
            </a:xfrm>
            <a:prstGeom prst="can">
              <a:avLst>
                <a:gd name="adj" fmla="val 4886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File System /cgi-bin</a:t>
              </a:r>
            </a:p>
          </p:txBody>
        </p:sp>
        <p:sp>
          <p:nvSpPr>
            <p:cNvPr id="312328" name="AutoShape 8"/>
            <p:cNvSpPr>
              <a:spLocks noChangeArrowheads="1"/>
            </p:cNvSpPr>
            <p:nvPr/>
          </p:nvSpPr>
          <p:spPr bwMode="auto">
            <a:xfrm>
              <a:off x="3744" y="302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30" name="AutoShape 10"/>
            <p:cNvSpPr>
              <a:spLocks noChangeArrowheads="1"/>
            </p:cNvSpPr>
            <p:nvPr/>
          </p:nvSpPr>
          <p:spPr bwMode="auto">
            <a:xfrm>
              <a:off x="2304" y="2832"/>
              <a:ext cx="1392" cy="1152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Native Code </a:t>
              </a:r>
              <a:r>
                <a:rPr lang="en-US" sz="2000" dirty="0"/>
                <a:t>(</a:t>
              </a:r>
              <a:r>
                <a:rPr lang="en-US" sz="2000" dirty="0" err="1"/>
                <a:t>enter.exe</a:t>
              </a:r>
              <a:r>
                <a:rPr lang="en-US" sz="2000" dirty="0"/>
                <a:t>)</a:t>
              </a:r>
            </a:p>
          </p:txBody>
        </p:sp>
        <p:sp>
          <p:nvSpPr>
            <p:cNvPr id="312331" name="AutoShape 11"/>
            <p:cNvSpPr>
              <a:spLocks noChangeArrowheads="1"/>
            </p:cNvSpPr>
            <p:nvPr/>
          </p:nvSpPr>
          <p:spPr bwMode="auto">
            <a:xfrm>
              <a:off x="3744" y="2064"/>
              <a:ext cx="336" cy="192"/>
            </a:xfrm>
            <a:prstGeom prst="leftRightArrow">
              <a:avLst>
                <a:gd name="adj1" fmla="val 50000"/>
                <a:gd name="adj2" fmla="val 3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2332" name="AutoShape 12"/>
          <p:cNvSpPr>
            <a:spLocks noChangeArrowheads="1"/>
          </p:cNvSpPr>
          <p:nvPr/>
        </p:nvSpPr>
        <p:spPr bwMode="auto">
          <a:xfrm rot="-5400000">
            <a:off x="5981700" y="37719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1981200" y="4495800"/>
            <a:ext cx="2743200" cy="1447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Client Side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(JavaScript)</a:t>
            </a:r>
          </a:p>
        </p:txBody>
      </p:sp>
      <p:sp>
        <p:nvSpPr>
          <p:cNvPr id="312335" name="Oval 15"/>
          <p:cNvSpPr>
            <a:spLocks noChangeArrowheads="1"/>
          </p:cNvSpPr>
          <p:nvPr/>
        </p:nvSpPr>
        <p:spPr bwMode="auto">
          <a:xfrm>
            <a:off x="4724400" y="3124200"/>
            <a:ext cx="3124200" cy="1676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7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76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Server Side </a:t>
            </a:r>
            <a:r>
              <a:rPr lang="en-US" dirty="0" err="1">
                <a:solidFill>
                  <a:sysClr val="windowText" lastClr="000000"/>
                </a:solidFill>
              </a:rPr>
              <a:t>cgi</a:t>
            </a:r>
            <a:r>
              <a:rPr lang="en-US" dirty="0">
                <a:solidFill>
                  <a:sysClr val="windowText" lastClr="000000"/>
                </a:solidFill>
              </a:rPr>
              <a:t>, Perl, PHP, …</a:t>
            </a:r>
          </a:p>
        </p:txBody>
      </p:sp>
      <p:pic>
        <p:nvPicPr>
          <p:cNvPr id="19" name="Picture 18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644" y="2895600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2" grpId="0" animBg="1"/>
      <p:bldP spid="312333" grpId="0" animBg="1"/>
      <p:bldP spid="3123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74147"/>
            <a:ext cx="8382000" cy="1143000"/>
          </a:xfrm>
        </p:spPr>
        <p:txBody>
          <a:bodyPr/>
          <a:lstStyle/>
          <a:p>
            <a:r>
              <a:rPr lang="en-US"/>
              <a:t>A Brief Preview</a:t>
            </a:r>
          </a:p>
        </p:txBody>
      </p:sp>
      <p:sp>
        <p:nvSpPr>
          <p:cNvPr id="313347" name="AutoShape 3"/>
          <p:cNvSpPr>
            <a:spLocks noChangeArrowheads="1"/>
          </p:cNvSpPr>
          <p:nvPr/>
        </p:nvSpPr>
        <p:spPr bwMode="auto">
          <a:xfrm>
            <a:off x="1752600" y="1905000"/>
            <a:ext cx="2286000" cy="3048000"/>
          </a:xfrm>
          <a:prstGeom prst="beve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Client Computer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4724400" y="1905000"/>
            <a:ext cx="2590800" cy="3581400"/>
          </a:xfrm>
          <a:prstGeom prst="beve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Web Server (Apache)</a:t>
            </a:r>
          </a:p>
          <a:p>
            <a:pPr algn="ctr"/>
            <a:r>
              <a:rPr lang="en-US" dirty="0"/>
              <a:t>+</a:t>
            </a:r>
          </a:p>
          <a:p>
            <a:pPr algn="ctr"/>
            <a:r>
              <a:rPr lang="en-US" dirty="0"/>
              <a:t>PHP Interpreter</a:t>
            </a:r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>
            <a:off x="8077200" y="1981200"/>
            <a:ext cx="1981200" cy="2286000"/>
          </a:xfrm>
          <a:prstGeom prst="can">
            <a:avLst>
              <a:gd name="adj" fmla="val 28846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File System (enter.php)</a:t>
            </a:r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4114800" y="24384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2" name="AutoShape 8"/>
          <p:cNvSpPr>
            <a:spLocks noChangeArrowheads="1"/>
          </p:cNvSpPr>
          <p:nvPr/>
        </p:nvSpPr>
        <p:spPr bwMode="auto">
          <a:xfrm>
            <a:off x="7391400" y="31242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800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3" name="AutoShape 9"/>
          <p:cNvSpPr>
            <a:spLocks noChangeArrowheads="1"/>
          </p:cNvSpPr>
          <p:nvPr/>
        </p:nvSpPr>
        <p:spPr bwMode="auto">
          <a:xfrm>
            <a:off x="8001000" y="4724400"/>
            <a:ext cx="2209800" cy="1524000"/>
          </a:xfrm>
          <a:prstGeom prst="beve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MySQL</a:t>
            </a:r>
            <a:r>
              <a:rPr lang="en-US" dirty="0"/>
              <a:t> Database</a:t>
            </a:r>
          </a:p>
        </p:txBody>
      </p:sp>
      <p:sp>
        <p:nvSpPr>
          <p:cNvPr id="313354" name="AutoShape 10"/>
          <p:cNvSpPr>
            <a:spLocks noChangeArrowheads="1"/>
          </p:cNvSpPr>
          <p:nvPr/>
        </p:nvSpPr>
        <p:spPr bwMode="auto">
          <a:xfrm>
            <a:off x="7391400" y="4876800"/>
            <a:ext cx="533400" cy="304800"/>
          </a:xfrm>
          <a:prstGeom prst="leftRightArrow">
            <a:avLst>
              <a:gd name="adj1" fmla="val 50000"/>
              <a:gd name="adj2" fmla="val 35000"/>
            </a:avLst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2009-02-12_09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9084"/>
            <a:ext cx="1676400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6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Context/History</a:t>
            </a:r>
            <a:endParaRPr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CGI: Common Gateway Interface 1993. Callout to native applications.</a:t>
            </a:r>
          </a:p>
          <a:p>
            <a:r>
              <a:rPr lang="en-US" dirty="0"/>
              <a:t>CGI + Perl</a:t>
            </a:r>
          </a:p>
          <a:p>
            <a:pPr lvl="1"/>
            <a:r>
              <a:rPr lang="en-US" dirty="0"/>
              <a:t>Applications written in Perl.</a:t>
            </a:r>
          </a:p>
          <a:p>
            <a:pPr lvl="1"/>
            <a:r>
              <a:rPr lang="en-US" dirty="0"/>
              <a:t>Lead to built in Apache Perl Module.</a:t>
            </a:r>
          </a:p>
          <a:p>
            <a:r>
              <a:rPr lang="en-US" dirty="0"/>
              <a:t>Java</a:t>
            </a:r>
          </a:p>
          <a:p>
            <a:pPr lvl="1"/>
            <a:r>
              <a:rPr lang="en-US" dirty="0"/>
              <a:t>Another possible as Server Side Language.</a:t>
            </a:r>
          </a:p>
          <a:p>
            <a:pPr lvl="1"/>
            <a:r>
              <a:rPr lang="en-US" dirty="0"/>
              <a:t>Not typically built into server as module.</a:t>
            </a:r>
          </a:p>
        </p:txBody>
      </p:sp>
    </p:spTree>
    <p:extLst>
      <p:ext uri="{BB962C8B-B14F-4D97-AF65-F5344CB8AC3E}">
        <p14:creationId xmlns:p14="http://schemas.microsoft.com/office/powerpoint/2010/main" val="16670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718" y="366316"/>
            <a:ext cx="10353762" cy="970450"/>
          </a:xfrm>
        </p:spPr>
        <p:txBody>
          <a:bodyPr anchor="ctr"/>
          <a:lstStyle/>
          <a:p>
            <a:r>
              <a:rPr lang="en-US" dirty="0"/>
              <a:t>Context/History Continued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orient="vert" idx="4294967295"/>
          </p:nvPr>
        </p:nvSpPr>
        <p:spPr>
          <a:xfrm>
            <a:off x="4191000" y="1295400"/>
            <a:ext cx="80010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Coldfusion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Dynamic html generation environment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Tied to Macromedia - now Adobe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Microsoft .NET Framework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Key modern component of Windows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Includes infrastructure for web development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JavaScript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Typically run on the client side.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Now there is </a:t>
            </a:r>
            <a:r>
              <a:rPr lang="en-US" sz="2400" dirty="0" err="1"/>
              <a:t>node.js</a:t>
            </a:r>
            <a:r>
              <a:rPr lang="en-US" sz="2400" dirty="0"/>
              <a:t> (start 2011)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Security/Sandboxing a concern.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 very widely used - PHP …</a:t>
            </a:r>
          </a:p>
        </p:txBody>
      </p:sp>
    </p:spTree>
    <p:extLst>
      <p:ext uri="{BB962C8B-B14F-4D97-AF65-F5344CB8AC3E}">
        <p14:creationId xmlns:p14="http://schemas.microsoft.com/office/powerpoint/2010/main" val="10108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1509</TotalTime>
  <Words>703</Words>
  <Application>Microsoft Office PowerPoint</Application>
  <PresentationFormat>Widescreen</PresentationFormat>
  <Paragraphs>213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Calisto MT</vt:lpstr>
      <vt:lpstr>Courier</vt:lpstr>
      <vt:lpstr>Courier New</vt:lpstr>
      <vt:lpstr>Verdana</vt:lpstr>
      <vt:lpstr>Wingdings 2</vt:lpstr>
      <vt:lpstr>Slate</vt:lpstr>
      <vt:lpstr>Welcome to PHP</vt:lpstr>
      <vt:lpstr>About Document Root </vt:lpstr>
      <vt:lpstr>File Permissions</vt:lpstr>
      <vt:lpstr>Academic Integrity Note</vt:lpstr>
      <vt:lpstr>Client-Server Starting Point A Brief Review</vt:lpstr>
      <vt:lpstr>Add Client/Server Scripting</vt:lpstr>
      <vt:lpstr>A Brief Preview</vt:lpstr>
      <vt:lpstr>Context/History</vt:lpstr>
      <vt:lpstr>Context/History Continued</vt:lpstr>
      <vt:lpstr>Warning  Language Train Wreck is Coming!</vt:lpstr>
      <vt:lpstr>PHP resources</vt:lpstr>
      <vt:lpstr>Learn PHP in 5 easy steps! (PHP Instructors Hate Him!)</vt:lpstr>
      <vt:lpstr>Learn PHP in 5 easy steps! 1. PHP is dynamically typed</vt:lpstr>
      <vt:lpstr>Learn PHP in 5 easy steps! 2. Variables start with $</vt:lpstr>
      <vt:lpstr>Learn PHP in 5 easy steps! 3. Call a function a function</vt:lpstr>
      <vt:lpstr>Learn PHP in 5 easy steps! 4. Speaking of calling functions…</vt:lpstr>
      <vt:lpstr>Learn PHP in 5 easy steps! 5. Know the language basics</vt:lpstr>
      <vt:lpstr>Learn PHP in 5 easy steps! Done!</vt:lpstr>
      <vt:lpstr>Basics</vt:lpstr>
      <vt:lpstr>Echo, Print, Comments</vt:lpstr>
      <vt:lpstr>Example – 00</vt:lpstr>
      <vt:lpstr>What the Client Sees!</vt:lpstr>
      <vt:lpstr>More about Your Machine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?</dc:title>
  <dc:subject/>
  <dc:creator>Microsoft Office User</dc:creator>
  <cp:keywords/>
  <dc:description/>
  <cp:lastModifiedBy>Say,Benjamin</cp:lastModifiedBy>
  <cp:revision>42</cp:revision>
  <cp:lastPrinted>2016-02-03T14:15:38Z</cp:lastPrinted>
  <dcterms:created xsi:type="dcterms:W3CDTF">2016-01-31T20:47:46Z</dcterms:created>
  <dcterms:modified xsi:type="dcterms:W3CDTF">2019-02-11T15:09:08Z</dcterms:modified>
  <cp:category/>
</cp:coreProperties>
</file>